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2"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8" d="100"/>
          <a:sy n="48" d="100"/>
        </p:scale>
        <p:origin x="1090" y="7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7356</Words>
  <Application>Microsoft Office PowerPoint</Application>
  <PresentationFormat>Custom</PresentationFormat>
  <Paragraphs>641</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Consolas</vt:lpstr>
      <vt:lpstr>League Spartan Bold</vt:lpstr>
      <vt:lpstr>Arial</vt:lpstr>
      <vt:lpstr>Impact</vt:lpstr>
      <vt:lpstr>Roboto Mono</vt:lpstr>
      <vt:lpstr>League Spartan</vt:lpstr>
      <vt:lpstr>Gidole</vt:lpstr>
      <vt:lpstr>League Spartan Italics</vt:lpstr>
      <vt:lpstr>Gidole Bold</vt:lpstr>
      <vt:lpstr>Open Sans Extra Bold</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164</cp:revision>
  <dcterms:created xsi:type="dcterms:W3CDTF">2006-08-16T00:00:00Z</dcterms:created>
  <dcterms:modified xsi:type="dcterms:W3CDTF">2020-04-26T17:54:00Z</dcterms:modified>
  <dc:identifier>DADurESpNu8</dc:identifier>
</cp:coreProperties>
</file>